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Poppins" pitchFamily="2" charset="77"/>
      <p:regular r:id="rId4"/>
      <p:bold r:id="rId5"/>
      <p:italic r:id="rId6"/>
      <p:boldItalic r:id="rId7"/>
    </p:embeddedFont>
  </p:embeddedFont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685D7-6359-364E-A77E-01115DB16E8A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C76D9-664A-0C4B-9768-42BDE21C888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58627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C76D9-664A-0C4B-9768-42BDE21C8888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31236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9C20CD3-BF83-2CA7-8B61-4116C3D4E3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F351A33-29DE-2AFF-18EA-A46412195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ECCA9B9-83A1-93D7-ACF1-1CC7310D9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4F3BD96-735A-CFA2-6623-AA712C147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815CDF9-9C01-952C-C87E-9FC2744D3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8939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ED4BEF2-F0E3-4F46-2365-CC942FDCB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25CE010-EAF7-127C-9D9B-4E683DE3D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706A3E0-C08A-393B-D418-09AA5474D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0ECDCF7-B192-C7B2-87B7-F64B8ADE4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4CF3CCB-BE71-1179-BC65-176E00201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3861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2F3DB19-3F56-52F3-5FF7-D133972DD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FCCF694-B497-3B92-EF34-1D51B589F8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23184E4-E665-F43C-ED9B-64003FC1E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4BA9D62-5970-30BF-579D-C93B97099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5108D06-FA02-4BA8-00EC-AF00BC994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2005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ADEA1E1-C2CF-B6A1-3ABE-9201125CE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6029A66-7177-4AD7-5F30-6E85B18B9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2E85E89B-B3F5-37FC-D280-862CA07D1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2C27168-3788-9A54-146C-ED3B8F0A1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434A2286-4B79-4D1E-3877-72CE49883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EF472E18-A73C-B869-93B0-D490AB421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33644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B6FF4E7-F340-BE2E-6984-7888CFA4B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AEDE7A2-1127-F51D-3E08-2AA09DFBE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D5356D8-9D37-708E-C98F-856647C017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4BB9077E-0704-670E-E056-F5C0AECBCC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2D6B42D9-96A5-1C33-D4F3-CE77EAD955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C3E634D1-96E7-7A54-ECFA-0471AC3A3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3BB591D-EF91-E0A8-BADC-16C346097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9F9D6ABE-C0F1-2215-B746-136C0099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42860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8608F49-EB64-28F6-47D1-4AE609E3B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5100F424-A74C-F954-20FC-488CB6F81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5A0E857-1684-FA40-0E42-8B899459E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C20394C6-AE69-7D81-2831-4D13BB04F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7098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B6363FC3-09BB-4074-26D8-10C18EEB9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CD773E42-A907-7193-56D5-C0E6AFBE2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2363ED97-C78A-2968-D091-385C67E39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08768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3D5814C-66B5-CA34-377B-17DC79CA9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8CC328B-A42D-3699-638F-C66C9CD5F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B7555C3E-82A7-E781-7725-1D5DFC6CD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5B71925-25EF-EA6B-3CED-FA6A97C3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670735A-F95A-CC73-FFB8-294A7DE12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C262B058-D95B-A033-B6DD-2772A8728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49180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7B2C057-3DEF-8626-88A3-5E686B4C6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386B909B-0713-F70B-89C3-F157CB51D97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C1A5688-2F76-3839-76D8-54664C152D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7CDBE7E2-5841-BAFC-7167-D3C238586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4F1FACB-699F-1F26-1F8B-8E41ACB20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2F7A545B-B40E-1BCC-DA75-3FB4D88AF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91325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5F874D4-3F05-8CEA-DBCE-64D23489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B10B2147-4053-7892-58A1-593957CCEF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3F9C63B-986E-B13A-5B10-6A23AA84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F524AE2-36F6-5E3C-E889-62A01F3F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C96809B-1C10-EADE-77A9-DB870BEE0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55451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C7A3F513-7142-31A2-239A-F6F56759CA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E933A82C-2CAD-0573-0EC6-8B17EED836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9F8C21B-F9EC-01C1-6421-03F64FF40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869C018-2586-0F52-6263-4EB62CF39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2F68FBA-D59C-B075-413E-A015A3906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82081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8174A702-7F82-C060-33E9-9448CEC98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9D91C2-8EF7-963B-79EB-9676703DB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E4F8BCC-FA55-9906-6620-BAC68340F0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1BFE18-D610-D347-A64C-7D82EE2DFEE4}" type="datetimeFigureOut">
              <a:rPr lang="sv-SE" smtClean="0"/>
              <a:t>2026-09-29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BF49711-6B0B-7B40-5EED-59FD5A5E8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4823ABA-D922-3F0B-7C50-068DC843F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B2DEDC-A45B-B442-B1AC-B1F61B7FABB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1321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>
            <a:extLst>
              <a:ext uri="{FF2B5EF4-FFF2-40B4-BE49-F238E27FC236}">
                <a16:creationId xmlns:a16="http://schemas.microsoft.com/office/drawing/2014/main" id="{050C98A3-C102-07BF-E20A-AB992F3B44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0F61D932-16BE-55ED-7441-3F87BEBA18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39431"/>
            <a:ext cx="9144000" cy="649805"/>
          </a:xfrm>
        </p:spPr>
        <p:txBody>
          <a:bodyPr>
            <a:normAutofit/>
          </a:bodyPr>
          <a:lstStyle/>
          <a:p>
            <a:r>
              <a:rPr lang="sv-SE" sz="2800" dirty="0">
                <a:solidFill>
                  <a:srgbClr val="FF0000"/>
                </a:solidFill>
                <a:latin typeface="Poppins" pitchFamily="2" charset="77"/>
                <a:cs typeface="Poppins" pitchFamily="2" charset="77"/>
              </a:rPr>
              <a:t>Gör jorden härlig för fler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90EED91-F1AB-F039-392C-9B88C4A8A4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13003"/>
            <a:ext cx="9144000" cy="1655762"/>
          </a:xfrm>
        </p:spPr>
        <p:txBody>
          <a:bodyPr>
            <a:normAutofit/>
          </a:bodyPr>
          <a:lstStyle/>
          <a:p>
            <a:r>
              <a:rPr lang="sv-SE" sz="4000" b="1" dirty="0">
                <a:solidFill>
                  <a:srgbClr val="FF0000"/>
                </a:solidFill>
                <a:latin typeface="Poppins" pitchFamily="2" charset="77"/>
                <a:cs typeface="Poppins" pitchFamily="2" charset="77"/>
              </a:rPr>
              <a:t>Swisha XXX XXXX</a:t>
            </a:r>
          </a:p>
          <a:p>
            <a:r>
              <a:rPr lang="sv-SE" sz="4000" b="1" dirty="0">
                <a:solidFill>
                  <a:srgbClr val="FF0000"/>
                </a:solidFill>
                <a:latin typeface="Poppins" pitchFamily="2" charset="77"/>
                <a:cs typeface="Poppins" pitchFamily="2" charset="77"/>
              </a:rPr>
              <a:t>Märk ”Härlig är jorden”</a:t>
            </a:r>
          </a:p>
        </p:txBody>
      </p:sp>
    </p:spTree>
    <p:extLst>
      <p:ext uri="{BB962C8B-B14F-4D97-AF65-F5344CB8AC3E}">
        <p14:creationId xmlns:p14="http://schemas.microsoft.com/office/powerpoint/2010/main" val="231942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 församling Härlig är jorden.potx" id="{FC701782-D181-FB4F-B318-38E9E1ED71B2}" vid="{FDFB9E5A-AED0-4F48-B3C4-2F13226C34BE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15</Words>
  <Application>Microsoft Macintosh PowerPoint</Application>
  <PresentationFormat>Bredbild</PresentationFormat>
  <Paragraphs>4</Paragraphs>
  <Slides>1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6" baseType="lpstr">
      <vt:lpstr>Arial</vt:lpstr>
      <vt:lpstr>Aptos Display</vt:lpstr>
      <vt:lpstr>Poppins</vt:lpstr>
      <vt:lpstr>Aptos</vt:lpstr>
      <vt:lpstr>Office-tema</vt:lpstr>
      <vt:lpstr>Gör jorden härlig för fler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Stina Vingren</dc:creator>
  <cp:lastModifiedBy>Stina Vingren</cp:lastModifiedBy>
  <cp:revision>2</cp:revision>
  <dcterms:created xsi:type="dcterms:W3CDTF">2026-09-29T06:41:04Z</dcterms:created>
  <dcterms:modified xsi:type="dcterms:W3CDTF">2026-09-29T06:51:08Z</dcterms:modified>
</cp:coreProperties>
</file>